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through sequence, explain what t0_abc means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worldveil/dejavu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thomas.d.peters@gmail.com" TargetMode="External"/><Relationship Id="rId4" Type="http://schemas.openxmlformats.org/officeDocument/2006/relationships/hyperlink" Target="https://github.com/worldveil/dejav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industrial-strength­ audio search algorithm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 We Love, Montreal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26, 2017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key pieces to Shazam:</a:t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AutoNum type="arabicParenR"/>
            </a:pPr>
            <a:r>
              <a:rPr lang="en" sz="3000"/>
              <a:t>Construction of “fingerprints”</a:t>
            </a:r>
            <a:endParaRPr sz="30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AutoNum type="alphaLcParenR"/>
            </a:pPr>
            <a:r>
              <a:rPr lang="en" sz="2400"/>
              <a:t>Contain frequency and timing information</a:t>
            </a:r>
            <a:endParaRPr sz="2400"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AutoNum type="arabicParenR"/>
            </a:pPr>
            <a:r>
              <a:rPr lang="en" sz="3000"/>
              <a:t>Lookup of fingerprints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Construction of the fingerprints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Spectrograms and Sheet music</a:t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36317" l="0" r="0" t="0"/>
          <a:stretch/>
        </p:blipFill>
        <p:spPr>
          <a:xfrm>
            <a:off x="2643200" y="1222888"/>
            <a:ext cx="3857600" cy="32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Spectrograms and Sheet music</a:t>
            </a:r>
            <a:endParaRPr/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76893" l="0" r="0" t="0"/>
          <a:stretch/>
        </p:blipFill>
        <p:spPr>
          <a:xfrm>
            <a:off x="2125000" y="1383225"/>
            <a:ext cx="4196525" cy="15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38065" l="0" r="0" t="41229"/>
          <a:stretch/>
        </p:blipFill>
        <p:spPr>
          <a:xfrm>
            <a:off x="2125000" y="2887000"/>
            <a:ext cx="4157724" cy="136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Piano C4 note (~260Hz fundamental freq)</a:t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950" y="1017725"/>
            <a:ext cx="4726862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select interesting frequencies?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725" y="1244325"/>
            <a:ext cx="4620544" cy="33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detection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5625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6034050" y="1581325"/>
            <a:ext cx="2754900" cy="28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Extremely robust to noise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Highly reproducible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implementation!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https://github.com/worldveil/dejavu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Uses scipy’s </a:t>
            </a:r>
            <a:r>
              <a:rPr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maximum_filter</a:t>
            </a:r>
            <a:r>
              <a:rPr lang="en" sz="2400"/>
              <a:t> for peak detection.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the hashes 1: quantization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Frequencies are binned into 1024 values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=&gt; We only need 10 bits to encode a quantized frequency.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I’m Tom</a:t>
            </a:r>
            <a:endParaRPr/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00" y="1654825"/>
            <a:ext cx="4386325" cy="11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488" y="2956700"/>
            <a:ext cx="476250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the hashes 2: a wrong idea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if we sent off the locations of the peaks?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In other words, send (quantized)</a:t>
            </a:r>
            <a:endParaRPr sz="2400"/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(time_offset, frequency)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/>
              <a:t>What’s wrong with this?</a:t>
            </a:r>
            <a:endParaRPr b="1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Lookup on the database is the problem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can’t key off the pair </a:t>
            </a:r>
            <a:r>
              <a:rPr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(time_offset, frequency)</a:t>
            </a:r>
            <a:r>
              <a:rPr lang="en" sz="2400"/>
              <a:t>: database would be enormous, and processing would be terrible.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Frequency alone leads to many prospective matches.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Shazam’s solution: look at frequency pairs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300" y="1152475"/>
            <a:ext cx="384498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407825" y="1231775"/>
            <a:ext cx="4579500" cy="3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Anchor: </a:t>
            </a:r>
            <a:r>
              <a:rPr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(t0, f0)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Target:  </a:t>
            </a:r>
            <a:r>
              <a:rPr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(t1, f1)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Hash is 32-bit integer of: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[10 bits f0, 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 bits f1, 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 bits (t1 - t0)]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side:</a:t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Only need a linear scan of each track to generate fingerprints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II: Looking up fingerprints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side: lookup</a:t>
            </a:r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Incoming stream: </a:t>
            </a:r>
            <a:r>
              <a:rPr lang="en">
                <a:solidFill>
                  <a:srgbClr val="0000FF"/>
                </a:solidFill>
              </a:rPr>
              <a:t>h0:t0, h1:t1, h2:t2, …</a:t>
            </a:r>
            <a:r>
              <a:rPr lang="en"/>
              <a:t>	</a:t>
            </a:r>
            <a:endParaRPr/>
          </a:p>
          <a:p>
            <a:pPr indent="45720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(recall each hash = </a:t>
            </a:r>
            <a:r>
              <a:rPr lang="en">
                <a:solidFill>
                  <a:srgbClr val="0000FF"/>
                </a:solidFill>
              </a:rPr>
              <a:t>[freq0, freq1, time_delta]</a:t>
            </a:r>
            <a:r>
              <a:rPr lang="en"/>
              <a:t>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Form buckets: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Song_xyz: </a:t>
            </a:r>
            <a:r>
              <a:rPr lang="en">
                <a:solidFill>
                  <a:srgbClr val="0000FF"/>
                </a:solidFill>
              </a:rPr>
              <a:t>h1:t1_xyz, h4:t4_xyz. h7:t7_xyz</a:t>
            </a:r>
            <a:endParaRPr>
              <a:solidFill>
                <a:srgbClr val="0000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Song_abc: </a:t>
            </a:r>
            <a:r>
              <a:rPr lang="en">
                <a:solidFill>
                  <a:srgbClr val="0000FF"/>
                </a:solidFill>
              </a:rPr>
              <a:t>h0:t0_abc, </a:t>
            </a:r>
            <a:r>
              <a:rPr lang="en">
                <a:solidFill>
                  <a:srgbClr val="0000FF"/>
                </a:solidFill>
              </a:rPr>
              <a:t>h1:t1_abc, h3:t3_abc, h5:t5_abc, h6:t6_abc</a:t>
            </a:r>
            <a:endParaRPr>
              <a:solidFill>
                <a:srgbClr val="0000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Song_123: </a:t>
            </a:r>
            <a:r>
              <a:rPr lang="en">
                <a:solidFill>
                  <a:srgbClr val="0000FF"/>
                </a:solidFill>
              </a:rPr>
              <a:t>h0:t0_123, h8:t8_123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side: computing correlations</a:t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Bad match: many key matches but not time-aligned</a:t>
            </a:r>
            <a:endParaRPr/>
          </a:p>
        </p:txBody>
      </p:sp>
      <p:pic>
        <p:nvPicPr>
          <p:cNvPr descr="Screen Shot 2017-06-25 at 7.57.13 PM.png"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88" y="1684250"/>
            <a:ext cx="8148023" cy="288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Server side: computing correlations</a:t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Good match: many are time-aligned</a:t>
            </a:r>
            <a:endParaRPr/>
          </a:p>
        </p:txBody>
      </p:sp>
      <p:pic>
        <p:nvPicPr>
          <p:cNvPr descr="Screen Shot 2017-06-25 at 7.58.50 PM.png"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0876"/>
            <a:ext cx="8206300" cy="296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shazam measure correlations?</a:t>
            </a:r>
            <a:endParaRPr/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use robust regression, R^2 or whatnot (time complexity anyone?)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Much simpler approach: histograms (time complexity anyone?):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Denote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{ t</a:t>
            </a:r>
            <a:r>
              <a:rPr baseline="-2500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r>
              <a:rPr lang="en"/>
              <a:t> set of time offsets from sample,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{ t’</a:t>
            </a:r>
            <a:r>
              <a:rPr baseline="-2500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r>
              <a:rPr lang="en"/>
              <a:t> time offsets from database.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from same song,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aseline="-2500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t’</a:t>
            </a:r>
            <a:r>
              <a:rPr baseline="-2500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+ c</a:t>
            </a:r>
            <a:r>
              <a:rPr lang="en"/>
              <a:t> for some constant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/>
              <a:t>. 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 histograms of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{ t</a:t>
            </a:r>
            <a:r>
              <a:rPr baseline="-2500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- t’</a:t>
            </a:r>
            <a:r>
              <a:rPr baseline="-25000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/>
              <a:t>and look for peaks.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7-06-25 at 8.02.56 PM.png"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075" y="445025"/>
            <a:ext cx="5527862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7-06-25 at 8.03.20 PM.png"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350" y="445025"/>
            <a:ext cx="5733308" cy="412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Thank you!</a:t>
            </a:r>
            <a:endParaRPr/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thomas.d.peters@gmail.com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“An industrial-strength audio search algorithm”, by Avery Li-chun Wang. </a:t>
            </a:r>
            <a:r>
              <a:rPr i="1" lang="en"/>
              <a:t>Proceedings of the 4 th International Conference on Music Information Retrieval</a:t>
            </a:r>
            <a:endParaRPr i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https://github.com/worldveil/dejavu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057275"/>
            <a:ext cx="47625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409575"/>
            <a:ext cx="66675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Shazam?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Identifies </a:t>
            </a:r>
            <a:r>
              <a:rPr b="1" lang="en" sz="2400"/>
              <a:t>exact tracks</a:t>
            </a:r>
            <a:r>
              <a:rPr lang="en" sz="2400"/>
              <a:t> of music.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Only needs small samples (seconds)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Robust to noise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isn’t Shazam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Not designed to detect live recordings.</a:t>
            </a:r>
            <a:endParaRPr sz="3000"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300" y="1801250"/>
            <a:ext cx="4995400" cy="32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Shazam is </a:t>
            </a:r>
            <a:r>
              <a:rPr b="1" lang="en"/>
              <a:t>old</a:t>
            </a:r>
            <a:endParaRPr b="1"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075" y="1152475"/>
            <a:ext cx="546622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363175" y="1207750"/>
            <a:ext cx="2930700" cy="2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Introduced in 1999!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idea: audio fingerprinting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682750" y="1475175"/>
            <a:ext cx="1316700" cy="6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source</a:t>
            </a:r>
            <a:endParaRPr/>
          </a:p>
        </p:txBody>
      </p:sp>
      <p:cxnSp>
        <p:nvCxnSpPr>
          <p:cNvPr id="113" name="Shape 113"/>
          <p:cNvCxnSpPr>
            <a:stCxn id="112" idx="3"/>
            <a:endCxn id="114" idx="1"/>
          </p:cNvCxnSpPr>
          <p:nvPr/>
        </p:nvCxnSpPr>
        <p:spPr>
          <a:xfrm>
            <a:off x="1999450" y="1800225"/>
            <a:ext cx="21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4250950" y="1446775"/>
            <a:ext cx="14061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4112775" y="1414275"/>
            <a:ext cx="1633800" cy="7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Shazam App</a:t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4112775" y="3503175"/>
            <a:ext cx="1633800" cy="7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Shazam Server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(database lookup)</a:t>
            </a:r>
            <a:endParaRPr/>
          </a:p>
        </p:txBody>
      </p:sp>
      <p:cxnSp>
        <p:nvCxnSpPr>
          <p:cNvPr id="117" name="Shape 117"/>
          <p:cNvCxnSpPr>
            <a:stCxn id="114" idx="2"/>
            <a:endCxn id="116" idx="0"/>
          </p:cNvCxnSpPr>
          <p:nvPr/>
        </p:nvCxnSpPr>
        <p:spPr>
          <a:xfrm>
            <a:off x="4929675" y="2186175"/>
            <a:ext cx="0" cy="13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Shape 118"/>
          <p:cNvSpPr txBox="1"/>
          <p:nvPr/>
        </p:nvSpPr>
        <p:spPr>
          <a:xfrm>
            <a:off x="5266950" y="2568450"/>
            <a:ext cx="2113200" cy="68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of integers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(frequency &amp; timing)</a:t>
            </a:r>
            <a:endParaRPr/>
          </a:p>
        </p:txBody>
      </p:sp>
      <p:cxnSp>
        <p:nvCxnSpPr>
          <p:cNvPr id="119" name="Shape 119"/>
          <p:cNvCxnSpPr/>
          <p:nvPr/>
        </p:nvCxnSpPr>
        <p:spPr>
          <a:xfrm rot="10800000">
            <a:off x="4210300" y="2292000"/>
            <a:ext cx="0" cy="11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Shape 120"/>
          <p:cNvSpPr txBox="1"/>
          <p:nvPr/>
        </p:nvSpPr>
        <p:spPr>
          <a:xfrm>
            <a:off x="2600950" y="2641225"/>
            <a:ext cx="1406100" cy="4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Identified track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